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896C9-EDCC-4177-8391-2A72A70C89DF}" type="datetimeFigureOut">
              <a:rPr lang="en-NZ" smtClean="0"/>
              <a:pPr/>
              <a:t>1/12/2014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coa-heaven.com/wp-content/uploads/2010/09/chocolate-playoff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Autofit/>
          </a:bodyPr>
          <a:lstStyle/>
          <a:p>
            <a:r>
              <a:rPr lang="en-NZ" dirty="0" smtClean="0">
                <a:solidFill>
                  <a:srgbClr val="0070C0"/>
                </a:solidFill>
              </a:rPr>
              <a:t>Milky Way (The Chocolate)</a:t>
            </a:r>
            <a:endParaRPr lang="en-NZ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70C0"/>
                </a:solidFill>
              </a:rPr>
              <a:t>Written by Liam Frantz</a:t>
            </a:r>
          </a:p>
          <a:p>
            <a:r>
              <a:rPr lang="en-NZ" dirty="0" smtClean="0">
                <a:solidFill>
                  <a:srgbClr val="0070C0"/>
                </a:solidFill>
              </a:rPr>
              <a:t>Illustrated by Google Images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s://encrypted-tbn0.gstatic.com/images?q=tbn:ANd9GcQ-X6otx4ssrJ_2GVa8Lq-87EHxE54UZxFdzPrNzP8IgGLdvf8O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16" y="0"/>
            <a:ext cx="915291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What is a Milky Way?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The Milky Way bar is a chocolate bar made by the Mars confectionery company. The American version of the Milky Way bar is made of chocolate-malt nougat topped with caramel and covered with milk chocolate.</a:t>
            </a:r>
            <a:endParaRPr lang="en-NZ" dirty="0"/>
          </a:p>
        </p:txBody>
      </p:sp>
      <p:sp>
        <p:nvSpPr>
          <p:cNvPr id="17412" name="AutoShape 4" descr="https://encrypted-tbn0.gstatic.com/images?q=tbn:ANd9GcQ-X6otx4ssrJ_2GVa8Lq-87EHxE54UZxFdzPrNzP8IgGLdvf8On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crypted-tbn1.gstatic.com/images?q=tbn:ANd9GcS4IFpWWI-wGmg4c9eaUwXKQPsy_Sen_ttBRd8C1Zy4gepyk0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400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FF00"/>
                </a:solidFill>
              </a:rPr>
              <a:t>Where is the Milky Way in top favourite list of chocolate?</a:t>
            </a:r>
            <a:endParaRPr lang="en-NZ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FF00"/>
                </a:solidFill>
              </a:rPr>
              <a:t>Surprisingly, or not very surprising, since this is MY favourite chocolate bar, the milky way bar is rated first in favourite chocolate bars</a:t>
            </a:r>
            <a:endParaRPr lang="en-NZ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andyprofessor.files.wordpress.com/2011/05/1924-milky-w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6600"/>
                </a:solidFill>
              </a:rPr>
              <a:t>When was the first Milky Way bar made?</a:t>
            </a:r>
            <a:endParaRPr lang="en-NZ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6600"/>
                </a:solidFill>
              </a:rPr>
              <a:t>The Milky Way bar was created in </a:t>
            </a:r>
            <a:r>
              <a:rPr lang="en-NZ" b="1" dirty="0" smtClean="0">
                <a:solidFill>
                  <a:srgbClr val="FF6600"/>
                </a:solidFill>
              </a:rPr>
              <a:t>1923</a:t>
            </a:r>
            <a:r>
              <a:rPr lang="en-NZ" dirty="0" smtClean="0">
                <a:solidFill>
                  <a:srgbClr val="FF6600"/>
                </a:solidFill>
              </a:rPr>
              <a:t> by Frank C. Mars and originally manufactured in Minneapolis, Minnesota. The name and taste were taken from a famed malted milk drink (milkshake) of the day – not the Earth's galaxy, as </a:t>
            </a:r>
            <a:r>
              <a:rPr lang="en-NZ" dirty="0" smtClean="0">
                <a:solidFill>
                  <a:srgbClr val="FF6600"/>
                </a:solidFill>
              </a:rPr>
              <a:t>loads of people think.</a:t>
            </a:r>
            <a:endParaRPr lang="en-NZ" dirty="0" smtClean="0">
              <a:solidFill>
                <a:srgbClr val="FF6600"/>
              </a:solidFill>
            </a:endParaRPr>
          </a:p>
          <a:p>
            <a:endParaRPr lang="en-NZ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s://encrypted-tbn2.gstatic.com/images?q=tbn:ANd9GcSh-giZerPljhlwKJriqqBUULYKpIX6mOpbqfSSxndrRMozCOG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409" y="0"/>
            <a:ext cx="919640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7030A0"/>
                </a:solidFill>
              </a:rPr>
              <a:t>Random facts on Milky Way?</a:t>
            </a:r>
            <a:endParaRPr lang="en-NZ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>
                <a:solidFill>
                  <a:srgbClr val="7030A0"/>
                </a:solidFill>
              </a:rPr>
              <a:t>Frank Mars was the creator of the Snickers candy bar and founder of Mars, Inc, originally called Mar-O-Bar Co., which is currently the 6th largest privately held company in the world with annual sales of around 21 billion dollars.  The company is still 100% owned by the Mars family, producing such popular products as 3 Musketeers, Mars bars, Combos, Skittles, Dove Chocolate, M&amp;Ms, Milky Way, Starburst, Twix, and Whiskas cat food, among other product.</a:t>
            </a:r>
            <a:endParaRPr lang="en-NZ" dirty="0">
              <a:solidFill>
                <a:srgbClr val="7030A0"/>
              </a:solidFill>
            </a:endParaRPr>
          </a:p>
        </p:txBody>
      </p:sp>
      <p:sp>
        <p:nvSpPr>
          <p:cNvPr id="17410" name="AutoShape 2" descr="10 facts 'bout u - random Photo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Thanks for watching, Adios Amigos</a:t>
            </a:r>
            <a:endParaRPr lang="en-NZ" dirty="0"/>
          </a:p>
        </p:txBody>
      </p:sp>
      <p:pic>
        <p:nvPicPr>
          <p:cNvPr id="3" name="Picture 4" descr="10 facts 'bout u - random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5258"/>
            <a:ext cx="9144000" cy="5412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166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Milky Way (The Chocolate)</vt:lpstr>
      <vt:lpstr>What is a Milky Way?</vt:lpstr>
      <vt:lpstr>Where is the Milky Way in top favourite list of chocolate?</vt:lpstr>
      <vt:lpstr>When was the first Milky Way bar made?</vt:lpstr>
      <vt:lpstr>Random facts on Milky Way?</vt:lpstr>
      <vt:lpstr>Thanks for watching, Adios Amigos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Waiter</dc:title>
  <dc:creator>Dinggone</dc:creator>
  <cp:lastModifiedBy>Dinggone</cp:lastModifiedBy>
  <cp:revision>15</cp:revision>
  <dcterms:created xsi:type="dcterms:W3CDTF">2014-11-24T06:47:04Z</dcterms:created>
  <dcterms:modified xsi:type="dcterms:W3CDTF">2014-12-01T07:26:03Z</dcterms:modified>
</cp:coreProperties>
</file>